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40"/>
  </p:notesMasterIdLst>
  <p:sldIdLst>
    <p:sldId id="256" r:id="rId2"/>
    <p:sldId id="257" r:id="rId3"/>
    <p:sldId id="258" r:id="rId4"/>
    <p:sldId id="291" r:id="rId5"/>
    <p:sldId id="292" r:id="rId6"/>
    <p:sldId id="259" r:id="rId7"/>
    <p:sldId id="260" r:id="rId8"/>
    <p:sldId id="293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5" d="100"/>
          <a:sy n="115" d="100"/>
        </p:scale>
        <p:origin x="68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19410301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944581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424731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Shape 10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736277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Shape 1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931421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Shape 1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918669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Shape 1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161575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Shape 12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6591288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Shape 12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7565770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Shape 13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5837193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Shape 1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3272314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Shape 14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525829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Shape 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8406360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Shape 1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9957872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Shape 1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7020947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Shape 16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178757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Shape 1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1453758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Shape 1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6827085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Shape 17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Shape 18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7683649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Shape 18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Shape 18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0377284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Shape 18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Shape 19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8049961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Shape 19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9677496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Shape 19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Shape 20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606905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Shape 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2058449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Shape 20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Shape 20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9287781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Shape 21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Shape 21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0564251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Shape 21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Shape 21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1007812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Shape 22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Shape 22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1455093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Shape 22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" name="Shape 22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1998007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Shape 23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Shape 23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87596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Shape 6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027363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Shape 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700089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Shape 7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980484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Shape 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139294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Shape 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528048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Shape 9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05916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599" cy="20525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5200"/>
            </a:lvl1pPr>
            <a:lvl2pPr lvl="1" algn="ctr">
              <a:spcBef>
                <a:spcPts val="0"/>
              </a:spcBef>
              <a:buSzPct val="100000"/>
              <a:defRPr sz="5200"/>
            </a:lvl2pPr>
            <a:lvl3pPr lvl="2" algn="ctr">
              <a:spcBef>
                <a:spcPts val="0"/>
              </a:spcBef>
              <a:buSzPct val="100000"/>
              <a:defRPr sz="5200"/>
            </a:lvl3pPr>
            <a:lvl4pPr lvl="3" algn="ctr">
              <a:spcBef>
                <a:spcPts val="0"/>
              </a:spcBef>
              <a:buSzPct val="100000"/>
              <a:defRPr sz="5200"/>
            </a:lvl4pPr>
            <a:lvl5pPr lvl="4" algn="ctr">
              <a:spcBef>
                <a:spcPts val="0"/>
              </a:spcBef>
              <a:buSzPct val="100000"/>
              <a:defRPr sz="5200"/>
            </a:lvl5pPr>
            <a:lvl6pPr lvl="5" algn="ctr">
              <a:spcBef>
                <a:spcPts val="0"/>
              </a:spcBef>
              <a:buSzPct val="100000"/>
              <a:defRPr sz="5200"/>
            </a:lvl6pPr>
            <a:lvl7pPr lvl="6" algn="ctr">
              <a:spcBef>
                <a:spcPts val="0"/>
              </a:spcBef>
              <a:buSzPct val="100000"/>
              <a:defRPr sz="5200"/>
            </a:lvl7pPr>
            <a:lvl8pPr lvl="7" algn="ctr">
              <a:spcBef>
                <a:spcPts val="0"/>
              </a:spcBef>
              <a:buSzPct val="100000"/>
              <a:defRPr sz="5200"/>
            </a:lvl8pPr>
            <a:lvl9pPr lvl="8" algn="ctr">
              <a:spcBef>
                <a:spcPts val="0"/>
              </a:spcBef>
              <a:buSzPct val="100000"/>
              <a:defRPr sz="52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599" cy="7926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/>
          </p:nvPr>
        </p:nvSpPr>
        <p:spPr>
          <a:xfrm>
            <a:off x="311700" y="1106125"/>
            <a:ext cx="8520599" cy="19635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12000"/>
            </a:lvl1pPr>
            <a:lvl2pPr lvl="1" algn="ctr">
              <a:spcBef>
                <a:spcPts val="0"/>
              </a:spcBef>
              <a:buSzPct val="100000"/>
              <a:defRPr sz="12000"/>
            </a:lvl2pPr>
            <a:lvl3pPr lvl="2" algn="ctr">
              <a:spcBef>
                <a:spcPts val="0"/>
              </a:spcBef>
              <a:buSzPct val="100000"/>
              <a:defRPr sz="12000"/>
            </a:lvl3pPr>
            <a:lvl4pPr lvl="3" algn="ctr">
              <a:spcBef>
                <a:spcPts val="0"/>
              </a:spcBef>
              <a:buSzPct val="100000"/>
              <a:defRPr sz="12000"/>
            </a:lvl4pPr>
            <a:lvl5pPr lvl="4" algn="ctr">
              <a:spcBef>
                <a:spcPts val="0"/>
              </a:spcBef>
              <a:buSzPct val="100000"/>
              <a:defRPr sz="12000"/>
            </a:lvl5pPr>
            <a:lvl6pPr lvl="5" algn="ctr">
              <a:spcBef>
                <a:spcPts val="0"/>
              </a:spcBef>
              <a:buSzPct val="100000"/>
              <a:defRPr sz="12000"/>
            </a:lvl6pPr>
            <a:lvl7pPr lvl="6" algn="ctr">
              <a:spcBef>
                <a:spcPts val="0"/>
              </a:spcBef>
              <a:buSzPct val="100000"/>
              <a:defRPr sz="12000"/>
            </a:lvl7pPr>
            <a:lvl8pPr lvl="7" algn="ctr">
              <a:spcBef>
                <a:spcPts val="0"/>
              </a:spcBef>
              <a:buSzPct val="100000"/>
              <a:defRPr sz="12000"/>
            </a:lvl8pPr>
            <a:lvl9pPr lvl="8" algn="ctr">
              <a:spcBef>
                <a:spcPts val="0"/>
              </a:spcBef>
              <a:buSzPct val="100000"/>
              <a:defRPr sz="12000"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599" cy="1300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spcBef>
                <a:spcPts val="0"/>
              </a:spcBef>
              <a:defRPr/>
            </a:lvl1pPr>
            <a:lvl2pPr lvl="1" algn="ctr">
              <a:spcBef>
                <a:spcPts val="0"/>
              </a:spcBef>
              <a:defRPr/>
            </a:lvl2pPr>
            <a:lvl3pPr lvl="2" algn="ctr">
              <a:spcBef>
                <a:spcPts val="0"/>
              </a:spcBef>
              <a:defRPr/>
            </a:lvl3pPr>
            <a:lvl4pPr lvl="3" algn="ctr">
              <a:spcBef>
                <a:spcPts val="0"/>
              </a:spcBef>
              <a:defRPr/>
            </a:lvl4pPr>
            <a:lvl5pPr lvl="4" algn="ctr">
              <a:spcBef>
                <a:spcPts val="0"/>
              </a:spcBef>
              <a:defRPr/>
            </a:lvl5pPr>
            <a:lvl6pPr lvl="5" algn="ctr">
              <a:spcBef>
                <a:spcPts val="0"/>
              </a:spcBef>
              <a:defRPr/>
            </a:lvl6pPr>
            <a:lvl7pPr lvl="6" algn="ctr">
              <a:spcBef>
                <a:spcPts val="0"/>
              </a:spcBef>
              <a:defRPr/>
            </a:lvl7pPr>
            <a:lvl8pPr lvl="7" algn="ctr">
              <a:spcBef>
                <a:spcPts val="0"/>
              </a:spcBef>
              <a:defRPr/>
            </a:lvl8pPr>
            <a:lvl9pPr lvl="8" algn="ctr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599" cy="841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algn="ctr">
              <a:spcBef>
                <a:spcPts val="0"/>
              </a:spcBef>
              <a:buSzPct val="100000"/>
              <a:defRPr sz="3600"/>
            </a:lvl1pPr>
            <a:lvl2pPr lvl="1" algn="ctr">
              <a:spcBef>
                <a:spcPts val="0"/>
              </a:spcBef>
              <a:buSzPct val="100000"/>
              <a:defRPr sz="3600"/>
            </a:lvl2pPr>
            <a:lvl3pPr lvl="2" algn="ctr">
              <a:spcBef>
                <a:spcPts val="0"/>
              </a:spcBef>
              <a:buSzPct val="100000"/>
              <a:defRPr sz="3600"/>
            </a:lvl3pPr>
            <a:lvl4pPr lvl="3" algn="ctr">
              <a:spcBef>
                <a:spcPts val="0"/>
              </a:spcBef>
              <a:buSzPct val="100000"/>
              <a:defRPr sz="3600"/>
            </a:lvl4pPr>
            <a:lvl5pPr lvl="4" algn="ctr">
              <a:spcBef>
                <a:spcPts val="0"/>
              </a:spcBef>
              <a:buSzPct val="100000"/>
              <a:defRPr sz="3600"/>
            </a:lvl5pPr>
            <a:lvl6pPr lvl="5" algn="ctr">
              <a:spcBef>
                <a:spcPts val="0"/>
              </a:spcBef>
              <a:buSzPct val="100000"/>
              <a:defRPr sz="3600"/>
            </a:lvl6pPr>
            <a:lvl7pPr lvl="6" algn="ctr">
              <a:spcBef>
                <a:spcPts val="0"/>
              </a:spcBef>
              <a:buSzPct val="100000"/>
              <a:defRPr sz="3600"/>
            </a:lvl7pPr>
            <a:lvl8pPr lvl="7" algn="ctr">
              <a:spcBef>
                <a:spcPts val="0"/>
              </a:spcBef>
              <a:buSzPct val="100000"/>
              <a:defRPr sz="3600"/>
            </a:lvl8pPr>
            <a:lvl9pPr lvl="8" algn="ctr">
              <a:spcBef>
                <a:spcPts val="0"/>
              </a:spcBef>
              <a:buSzPct val="100000"/>
              <a:defRPr sz="3600"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899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899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7999" cy="7556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buSzPct val="100000"/>
              <a:defRPr sz="2400"/>
            </a:lvl1pPr>
            <a:lvl2pPr lvl="1">
              <a:spcBef>
                <a:spcPts val="0"/>
              </a:spcBef>
              <a:buSzPct val="100000"/>
              <a:defRPr sz="2400"/>
            </a:lvl2pPr>
            <a:lvl3pPr lvl="2">
              <a:spcBef>
                <a:spcPts val="0"/>
              </a:spcBef>
              <a:buSzPct val="100000"/>
              <a:defRPr sz="2400"/>
            </a:lvl3pPr>
            <a:lvl4pPr lvl="3">
              <a:spcBef>
                <a:spcPts val="0"/>
              </a:spcBef>
              <a:buSzPct val="100000"/>
              <a:defRPr sz="2400"/>
            </a:lvl4pPr>
            <a:lvl5pPr lvl="4">
              <a:spcBef>
                <a:spcPts val="0"/>
              </a:spcBef>
              <a:buSzPct val="100000"/>
              <a:defRPr sz="2400"/>
            </a:lvl5pPr>
            <a:lvl6pPr lvl="5">
              <a:spcBef>
                <a:spcPts val="0"/>
              </a:spcBef>
              <a:buSzPct val="100000"/>
              <a:defRPr sz="2400"/>
            </a:lvl6pPr>
            <a:lvl7pPr lvl="6">
              <a:spcBef>
                <a:spcPts val="0"/>
              </a:spcBef>
              <a:buSzPct val="100000"/>
              <a:defRPr sz="2400"/>
            </a:lvl7pPr>
            <a:lvl8pPr lvl="7">
              <a:spcBef>
                <a:spcPts val="0"/>
              </a:spcBef>
              <a:buSzPct val="100000"/>
              <a:defRPr sz="2400"/>
            </a:lvl8pPr>
            <a:lvl9pPr lvl="8">
              <a:spcBef>
                <a:spcPts val="0"/>
              </a:spcBef>
              <a:buSzPct val="100000"/>
              <a:defRPr sz="2400"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7999" cy="3179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2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buSzPct val="100000"/>
              <a:defRPr sz="4800"/>
            </a:lvl1pPr>
            <a:lvl2pPr lvl="1">
              <a:spcBef>
                <a:spcPts val="0"/>
              </a:spcBef>
              <a:buSzPct val="100000"/>
              <a:defRPr sz="4800"/>
            </a:lvl2pPr>
            <a:lvl3pPr lvl="2">
              <a:spcBef>
                <a:spcPts val="0"/>
              </a:spcBef>
              <a:buSzPct val="100000"/>
              <a:defRPr sz="4800"/>
            </a:lvl3pPr>
            <a:lvl4pPr lvl="3">
              <a:spcBef>
                <a:spcPts val="0"/>
              </a:spcBef>
              <a:buSzPct val="100000"/>
              <a:defRPr sz="4800"/>
            </a:lvl4pPr>
            <a:lvl5pPr lvl="4">
              <a:spcBef>
                <a:spcPts val="0"/>
              </a:spcBef>
              <a:buSzPct val="100000"/>
              <a:defRPr sz="4800"/>
            </a:lvl5pPr>
            <a:lvl6pPr lvl="5">
              <a:spcBef>
                <a:spcPts val="0"/>
              </a:spcBef>
              <a:buSzPct val="100000"/>
              <a:defRPr sz="4800"/>
            </a:lvl6pPr>
            <a:lvl7pPr lvl="6">
              <a:spcBef>
                <a:spcPts val="0"/>
              </a:spcBef>
              <a:buSzPct val="100000"/>
              <a:defRPr sz="4800"/>
            </a:lvl7pPr>
            <a:lvl8pPr lvl="7">
              <a:spcBef>
                <a:spcPts val="0"/>
              </a:spcBef>
              <a:buSzPct val="100000"/>
              <a:defRPr sz="4800"/>
            </a:lvl8pPr>
            <a:lvl9pPr lvl="8">
              <a:spcBef>
                <a:spcPts val="0"/>
              </a:spcBef>
              <a:buSzPct val="100000"/>
              <a:defRPr sz="4800"/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572000" y="-125"/>
            <a:ext cx="4572000" cy="5143499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199" cy="14823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4200"/>
            </a:lvl1pPr>
            <a:lvl2pPr lvl="1" algn="ctr">
              <a:spcBef>
                <a:spcPts val="0"/>
              </a:spcBef>
              <a:buSzPct val="100000"/>
              <a:defRPr sz="4200"/>
            </a:lvl2pPr>
            <a:lvl3pPr lvl="2" algn="ctr">
              <a:spcBef>
                <a:spcPts val="0"/>
              </a:spcBef>
              <a:buSzPct val="100000"/>
              <a:defRPr sz="4200"/>
            </a:lvl3pPr>
            <a:lvl4pPr lvl="3" algn="ctr">
              <a:spcBef>
                <a:spcPts val="0"/>
              </a:spcBef>
              <a:buSzPct val="100000"/>
              <a:defRPr sz="4200"/>
            </a:lvl4pPr>
            <a:lvl5pPr lvl="4" algn="ctr">
              <a:spcBef>
                <a:spcPts val="0"/>
              </a:spcBef>
              <a:buSzPct val="100000"/>
              <a:defRPr sz="4200"/>
            </a:lvl5pPr>
            <a:lvl6pPr lvl="5" algn="ctr">
              <a:spcBef>
                <a:spcPts val="0"/>
              </a:spcBef>
              <a:buSzPct val="100000"/>
              <a:defRPr sz="4200"/>
            </a:lvl6pPr>
            <a:lvl7pPr lvl="6" algn="ctr">
              <a:spcBef>
                <a:spcPts val="0"/>
              </a:spcBef>
              <a:buSzPct val="100000"/>
              <a:defRPr sz="4200"/>
            </a:lvl7pPr>
            <a:lvl8pPr lvl="7" algn="ctr">
              <a:spcBef>
                <a:spcPts val="0"/>
              </a:spcBef>
              <a:buSzPct val="100000"/>
              <a:defRPr sz="4200"/>
            </a:lvl8pPr>
            <a:lvl9pPr lvl="8" algn="ctr">
              <a:spcBef>
                <a:spcPts val="0"/>
              </a:spcBef>
              <a:buSzPct val="100000"/>
              <a:defRPr sz="4200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199" cy="12351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099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defRPr sz="1800">
                <a:solidFill>
                  <a:schemeClr val="dk2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000">
                <a:solidFill>
                  <a:schemeClr val="dk2"/>
                </a:solidFill>
              </a:rPr>
              <a:t>‹#›</a:t>
            </a:fld>
            <a:endParaRPr lang="en" sz="1000">
              <a:solidFill>
                <a:schemeClr val="dk2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Shape 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0875" y="1616075"/>
            <a:ext cx="8666923" cy="19113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Shape 8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00250" y="0"/>
            <a:ext cx="5143499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Shape 9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00250" y="0"/>
            <a:ext cx="5143499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Shape 9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00250" y="0"/>
            <a:ext cx="5143499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Shape 10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00250" y="0"/>
            <a:ext cx="5143499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Shape 10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00250" y="0"/>
            <a:ext cx="5143499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Shape 1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00250" y="0"/>
            <a:ext cx="5143499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Shape 1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00250" y="0"/>
            <a:ext cx="5143499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Shape 1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00250" y="0"/>
            <a:ext cx="5143499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Shape 1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00250" y="0"/>
            <a:ext cx="5143499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Shape 1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00250" y="0"/>
            <a:ext cx="5143499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Shape 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43000" y="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137" name="Shape 1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26113" y="0"/>
            <a:ext cx="2891773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143" name="Shape 1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26113" y="0"/>
            <a:ext cx="2891773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149" name="Shape 1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285"/>
            <a:ext cx="9143999" cy="51409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Shape 1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26113" y="0"/>
            <a:ext cx="2891773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Shape 1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26113" y="0"/>
            <a:ext cx="2891773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Shape 16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43187" y="0"/>
            <a:ext cx="385762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" name="Shape 17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00250" y="0"/>
            <a:ext cx="5143499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Shape 17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26113" y="0"/>
            <a:ext cx="2891773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Shape 18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26113" y="0"/>
            <a:ext cx="2891773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Shape 18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26113" y="0"/>
            <a:ext cx="2891773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Shape 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00250" y="0"/>
            <a:ext cx="5143499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Shape 19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26113" y="0"/>
            <a:ext cx="2891773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Shape 19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26113" y="0"/>
            <a:ext cx="2891773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Shape 20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43000" y="0"/>
            <a:ext cx="6857999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Shape 207"/>
          <p:cNvSpPr txBox="1"/>
          <p:nvPr/>
        </p:nvSpPr>
        <p:spPr>
          <a:xfrm>
            <a:off x="1015275" y="738375"/>
            <a:ext cx="7308300" cy="3599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208" name="Shape 20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36675" y="0"/>
            <a:ext cx="3670647" cy="51434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" name="Shape 2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35035" y="0"/>
            <a:ext cx="3673929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0" name="Shape 2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11265" y="0"/>
            <a:ext cx="352147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Shape 225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226" name="Shape 2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10565"/>
            <a:ext cx="9143999" cy="47223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" name="Shape 2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43000" y="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" name="Shape 2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43000" y="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112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321" y="0"/>
            <a:ext cx="8403357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4012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Shape 7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00250" y="0"/>
            <a:ext cx="5143499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Shape 7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00250" y="0"/>
            <a:ext cx="5143499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5143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91650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Shape 8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00250" y="0"/>
            <a:ext cx="5143499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mple-light-2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0</Words>
  <Application>Microsoft Office PowerPoint</Application>
  <PresentationFormat>On-screen Show (16:9)</PresentationFormat>
  <Paragraphs>0</Paragraphs>
  <Slides>38</Slides>
  <Notes>35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0" baseType="lpstr">
      <vt:lpstr>Arial</vt:lpstr>
      <vt:lpstr>simple-light-2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Christina Rowe</cp:lastModifiedBy>
  <cp:revision>2</cp:revision>
  <dcterms:modified xsi:type="dcterms:W3CDTF">2016-01-20T23:59:46Z</dcterms:modified>
</cp:coreProperties>
</file>